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-141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B8ABB09-4A1D-463E-8065-109CC2B7EFAA}" type="datetimeFigureOut">
              <a:rPr lang="ar-SA" smtClean="0"/>
              <a:t>27/01/1441</a:t>
            </a:fld>
            <a:endParaRPr lang="ar-S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27/01/1441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27/01/1441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27/01/1441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27/01/1441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27/01/1441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27/01/1441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27/01/1441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27/01/1441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27/01/1441</a:t>
            </a:fld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27/01/1441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27/01/1441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Nucleotides and Nucleic Acids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Nucleotides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•	“Energy rich” compounds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–	Chemical signals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–	Enzyme co-factors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*Nucleic Acids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–	DNA and RNA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–	Polymers of nucleotides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*3 components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–	Nitrogenous “base”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–	Ribose (or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deoxyribose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–	Phosphate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161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124744"/>
            <a:ext cx="5400599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4972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052736"/>
            <a:ext cx="6840759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8100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2913" y="1772816"/>
            <a:ext cx="6387479" cy="3240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3315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276872"/>
            <a:ext cx="6048672" cy="3068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385" y="1052736"/>
            <a:ext cx="6426919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0099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1268760"/>
            <a:ext cx="7416824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5342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346325"/>
            <a:ext cx="7200799" cy="3242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908720"/>
            <a:ext cx="6480720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9530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1" y="1331913"/>
            <a:ext cx="4392488" cy="4617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37888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وستن">
  <a:themeElements>
    <a:clrScheme name="أوستن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أوستن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أوستن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0</TotalTime>
  <Words>6</Words>
  <Application>Microsoft Office PowerPoint</Application>
  <PresentationFormat>عرض على الشاشة (3:4)‏</PresentationFormat>
  <Paragraphs>12</Paragraphs>
  <Slides>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أوستن</vt:lpstr>
      <vt:lpstr>Nucleotides and Nucleic Acids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Nucleotides and Nucleic Acids</dc:title>
  <dc:creator>Administrator</dc:creator>
  <cp:lastModifiedBy>IK</cp:lastModifiedBy>
  <cp:revision>2</cp:revision>
  <dcterms:created xsi:type="dcterms:W3CDTF">2019-09-26T18:05:12Z</dcterms:created>
  <dcterms:modified xsi:type="dcterms:W3CDTF">2019-09-26T18:16:00Z</dcterms:modified>
</cp:coreProperties>
</file>